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308" r:id="rId15"/>
    <p:sldId id="1312" r:id="rId16"/>
    <p:sldId id="1313" r:id="rId17"/>
    <p:sldId id="1314" r:id="rId18"/>
    <p:sldId id="1316" r:id="rId19"/>
    <p:sldId id="1315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706" y="86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56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5" y="3884915"/>
            <a:ext cx="277651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Name  :SHALINI SIVAKUMAR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513521104045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095095" y="3894139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596477" y="3919492"/>
            <a:ext cx="20955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ANNAI MIRA COLLEGE OF ENGINEERING AND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LOGIN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1082232"/>
            <a:ext cx="7334372" cy="34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6" y="966486"/>
            <a:ext cx="6302415" cy="3941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0684" y="384275"/>
            <a:ext cx="1979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REGISTRATION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29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53428" y="532436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BUS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" y="1053295"/>
            <a:ext cx="8698376" cy="37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4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889" y="622570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225685" y="1340644"/>
            <a:ext cx="743841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iberationSerif_19_7"/>
              </a:rPr>
              <a:t>Online ticket booking system is an application where the customer can book a ticket online and 24*7 hours a day from anyplace in the world</a:t>
            </a:r>
            <a:r>
              <a:rPr lang="en-US" dirty="0" smtClean="0">
                <a:latin typeface="LiberationSerif_19_7"/>
              </a:rPr>
              <a:t>.</a:t>
            </a:r>
          </a:p>
          <a:p>
            <a:endParaRPr lang="en-US" dirty="0" smtClean="0">
              <a:latin typeface="LiberationSerif_19_7"/>
            </a:endParaRPr>
          </a:p>
          <a:p>
            <a:r>
              <a:rPr lang="en-US" dirty="0" smtClean="0">
                <a:latin typeface="LiberationSerif_19_7"/>
              </a:rPr>
              <a:t> </a:t>
            </a:r>
            <a:r>
              <a:rPr lang="en-US" dirty="0">
                <a:latin typeface="LiberationSerif_19_7"/>
              </a:rPr>
              <a:t>Customers can also interact with the ticket booking website to know any other details they want</a:t>
            </a:r>
            <a:r>
              <a:rPr lang="en-US" dirty="0" smtClean="0">
                <a:latin typeface="LiberationSerif_19_7"/>
              </a:rPr>
              <a:t>.</a:t>
            </a:r>
          </a:p>
          <a:p>
            <a:endParaRPr lang="en-US" dirty="0" smtClean="0">
              <a:latin typeface="LiberationSerif_19_7"/>
            </a:endParaRPr>
          </a:p>
          <a:p>
            <a:r>
              <a:rPr lang="en-US" dirty="0" smtClean="0">
                <a:latin typeface="LiberationSerif_19_7"/>
              </a:rPr>
              <a:t> </a:t>
            </a:r>
            <a:r>
              <a:rPr lang="en-US" dirty="0">
                <a:latin typeface="LiberationSerif_19_7"/>
              </a:rPr>
              <a:t>Online ticket booking system has been developed successfully. </a:t>
            </a:r>
            <a:endParaRPr lang="en-US" dirty="0" smtClean="0">
              <a:latin typeface="LiberationSerif_19_7"/>
            </a:endParaRPr>
          </a:p>
          <a:p>
            <a:endParaRPr lang="en-US" dirty="0" smtClean="0">
              <a:latin typeface="LiberationSerif_19_7"/>
            </a:endParaRPr>
          </a:p>
          <a:p>
            <a:r>
              <a:rPr lang="en-US" dirty="0" smtClean="0">
                <a:latin typeface="LiberationSerif_19_7"/>
              </a:rPr>
              <a:t>System </a:t>
            </a:r>
            <a:r>
              <a:rPr lang="en-US" dirty="0">
                <a:latin typeface="LiberationSerif_19_7"/>
              </a:rPr>
              <a:t>performance is also found to be satisfactory</a:t>
            </a:r>
            <a:r>
              <a:rPr lang="en-US" dirty="0" smtClean="0">
                <a:latin typeface="LiberationSerif_19_7"/>
              </a:rPr>
              <a:t>.</a:t>
            </a:r>
          </a:p>
          <a:p>
            <a:endParaRPr lang="en-US" dirty="0" smtClean="0">
              <a:latin typeface="LiberationSerif_19_7"/>
            </a:endParaRPr>
          </a:p>
          <a:p>
            <a:r>
              <a:rPr lang="en-US" dirty="0" smtClean="0">
                <a:latin typeface="LiberationSerif_19_7"/>
              </a:rPr>
              <a:t> </a:t>
            </a:r>
            <a:r>
              <a:rPr lang="en-US" dirty="0">
                <a:latin typeface="LiberationSerif_19_7"/>
              </a:rPr>
              <a:t>This is a user- friendly application</a:t>
            </a:r>
            <a:r>
              <a:rPr lang="en-US" dirty="0" smtClean="0">
                <a:latin typeface="LiberationSerif_19_7"/>
              </a:rPr>
              <a:t>.</a:t>
            </a:r>
          </a:p>
          <a:p>
            <a:endParaRPr lang="en-US" dirty="0" smtClean="0">
              <a:latin typeface="LiberationSerif_19_7"/>
            </a:endParaRPr>
          </a:p>
          <a:p>
            <a:r>
              <a:rPr lang="en-US" dirty="0" smtClean="0">
                <a:latin typeface="LiberationSerif_19_7"/>
              </a:rPr>
              <a:t> </a:t>
            </a:r>
            <a:r>
              <a:rPr lang="en-US" dirty="0">
                <a:latin typeface="LiberationSerif_19_7"/>
              </a:rPr>
              <a:t>Through this application, the cost can be reduced and efficiency is increased</a:t>
            </a:r>
            <a:r>
              <a:rPr lang="en-US" dirty="0" smtClean="0">
                <a:latin typeface="LiberationSerif_19_7"/>
              </a:rPr>
              <a:t>.</a:t>
            </a:r>
          </a:p>
          <a:p>
            <a:endParaRPr lang="en-US" dirty="0" smtClean="0">
              <a:latin typeface="LiberationSerif_19_7"/>
            </a:endParaRPr>
          </a:p>
          <a:p>
            <a:r>
              <a:rPr lang="en-US" dirty="0" smtClean="0">
                <a:latin typeface="LiberationSerif_19_7"/>
              </a:rPr>
              <a:t> </a:t>
            </a:r>
            <a:r>
              <a:rPr lang="en-US" dirty="0">
                <a:latin typeface="LiberationSerif_19_7"/>
              </a:rPr>
              <a:t>There are several procedures that can be selected by customers. With the help of 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41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195" y="583659"/>
            <a:ext cx="247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 ENHANCEMENTS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79898" y="1125200"/>
            <a:ext cx="63781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C2F34"/>
                </a:solidFill>
                <a:latin typeface="Poppins"/>
              </a:rPr>
              <a:t>According to a popular saying, “no man is an island</a:t>
            </a:r>
            <a:r>
              <a:rPr lang="en-US" dirty="0" smtClean="0">
                <a:solidFill>
                  <a:srgbClr val="2C2F34"/>
                </a:solidFill>
                <a:latin typeface="Poppins"/>
              </a:rPr>
              <a:t>.”</a:t>
            </a:r>
          </a:p>
          <a:p>
            <a:endParaRPr lang="en-US" dirty="0" smtClean="0">
              <a:solidFill>
                <a:srgbClr val="2C2F34"/>
              </a:solidFill>
              <a:latin typeface="Poppins"/>
            </a:endParaRPr>
          </a:p>
          <a:p>
            <a:r>
              <a:rPr lang="en-US" dirty="0" smtClean="0">
                <a:solidFill>
                  <a:srgbClr val="2C2F34"/>
                </a:solidFill>
                <a:latin typeface="Poppins"/>
              </a:rPr>
              <a:t> </a:t>
            </a:r>
            <a:r>
              <a:rPr lang="en-US" dirty="0">
                <a:solidFill>
                  <a:srgbClr val="2C2F34"/>
                </a:solidFill>
                <a:latin typeface="Poppins"/>
              </a:rPr>
              <a:t>The same can be said for digitally savvy operators and their booking systems</a:t>
            </a:r>
            <a:r>
              <a:rPr lang="en-US" dirty="0" smtClean="0">
                <a:solidFill>
                  <a:srgbClr val="2C2F34"/>
                </a:solidFill>
                <a:latin typeface="Poppins"/>
              </a:rPr>
              <a:t>.</a:t>
            </a:r>
          </a:p>
          <a:p>
            <a:endParaRPr lang="en-US" dirty="0">
              <a:solidFill>
                <a:srgbClr val="2C2F34"/>
              </a:solidFill>
              <a:latin typeface="Poppins"/>
            </a:endParaRPr>
          </a:p>
          <a:p>
            <a:r>
              <a:rPr lang="en-US" dirty="0">
                <a:solidFill>
                  <a:srgbClr val="2C2F34"/>
                </a:solidFill>
                <a:latin typeface="Poppins"/>
              </a:rPr>
              <a:t>A bus reservation system must be able to interact with numerous different systems to provide a future-oriented booking experience</a:t>
            </a:r>
            <a:r>
              <a:rPr lang="en-US" dirty="0" smtClean="0">
                <a:solidFill>
                  <a:srgbClr val="2C2F34"/>
                </a:solidFill>
                <a:latin typeface="Poppins"/>
              </a:rPr>
              <a:t>.</a:t>
            </a:r>
          </a:p>
          <a:p>
            <a:endParaRPr lang="en-US" dirty="0">
              <a:solidFill>
                <a:srgbClr val="2C2F34"/>
              </a:solidFill>
              <a:latin typeface="Poppins"/>
            </a:endParaRPr>
          </a:p>
          <a:p>
            <a:r>
              <a:rPr lang="en-US" dirty="0">
                <a:solidFill>
                  <a:srgbClr val="2C2F34"/>
                </a:solidFill>
                <a:latin typeface="Poppins"/>
              </a:rPr>
              <a:t>Whether it’s reselling available seats to third parties or integrating with other critical company systems like fleet management, ERP, registers, and social media, we’ve got you covered</a:t>
            </a:r>
            <a:r>
              <a:rPr lang="en-US" dirty="0" smtClean="0">
                <a:solidFill>
                  <a:srgbClr val="2C2F34"/>
                </a:solidFill>
                <a:latin typeface="Poppins"/>
              </a:rPr>
              <a:t>.</a:t>
            </a:r>
          </a:p>
          <a:p>
            <a:endParaRPr lang="en-US" dirty="0">
              <a:solidFill>
                <a:srgbClr val="2C2F34"/>
              </a:solidFill>
              <a:latin typeface="Poppins"/>
            </a:endParaRPr>
          </a:p>
          <a:p>
            <a:r>
              <a:rPr lang="en-US" dirty="0">
                <a:solidFill>
                  <a:srgbClr val="2C2F34"/>
                </a:solidFill>
                <a:latin typeface="Poppins"/>
              </a:rPr>
              <a:t>To prevent complexity and difficulties, the current method is to employ a well-structured database schema and service-oriented design.</a:t>
            </a:r>
          </a:p>
        </p:txBody>
      </p:sp>
    </p:spTree>
    <p:extLst>
      <p:ext uri="{BB962C8B-B14F-4D97-AF65-F5344CB8AC3E}">
        <p14:creationId xmlns:p14="http://schemas.microsoft.com/office/powerpoint/2010/main" val="61233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2" y="861774"/>
            <a:ext cx="8602275" cy="3419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553997"/>
            <a:ext cx="175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Sign-out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33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2357" y="1679643"/>
            <a:ext cx="30075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</a:p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YOU</a:t>
            </a:r>
          </a:p>
        </p:txBody>
      </p:sp>
    </p:spTree>
    <p:extLst>
      <p:ext uri="{BB962C8B-B14F-4D97-AF65-F5344CB8AC3E}">
        <p14:creationId xmlns:p14="http://schemas.microsoft.com/office/powerpoint/2010/main" val="230030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219" y="1192192"/>
            <a:ext cx="82064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Online Bus Ticket Reservation System is a Web based application that works within a centralized network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.</a:t>
            </a:r>
          </a:p>
          <a:p>
            <a:endParaRPr lang="en-US" dirty="0" smtClean="0">
              <a:solidFill>
                <a:srgbClr val="333333"/>
              </a:solidFill>
              <a:latin typeface="Roboto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 </a:t>
            </a:r>
            <a:r>
              <a:rPr lang="en-US" dirty="0">
                <a:solidFill>
                  <a:srgbClr val="333333"/>
                </a:solidFill>
                <a:latin typeface="Roboto"/>
              </a:rPr>
              <a:t>This project presents a review on the software program "Online Bus Ticket Reservation System" as should be used in a bus transportation 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system.</a:t>
            </a:r>
          </a:p>
          <a:p>
            <a:endParaRPr lang="en-US" dirty="0" smtClean="0">
              <a:solidFill>
                <a:srgbClr val="333333"/>
              </a:solidFill>
              <a:latin typeface="Roboto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 </a:t>
            </a:r>
            <a:r>
              <a:rPr lang="en-US" dirty="0">
                <a:solidFill>
                  <a:srgbClr val="333333"/>
                </a:solidFill>
                <a:latin typeface="Roboto"/>
              </a:rPr>
              <a:t>a facility which is used to reserve seats, cancellation of reservation and different types of route enquiries used on securing quick reservations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.</a:t>
            </a:r>
          </a:p>
          <a:p>
            <a:endParaRPr lang="en-US" dirty="0" smtClean="0">
              <a:solidFill>
                <a:srgbClr val="333333"/>
              </a:solidFill>
              <a:latin typeface="Roboto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 </a:t>
            </a:r>
            <a:r>
              <a:rPr lang="en-US" dirty="0">
                <a:solidFill>
                  <a:srgbClr val="333333"/>
                </a:solidFill>
                <a:latin typeface="Roboto"/>
              </a:rPr>
              <a:t>OBTRS is built for managing and computerizing the traditional database, ticket booking and tracking bus and travel made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.</a:t>
            </a:r>
          </a:p>
          <a:p>
            <a:endParaRPr lang="en-US" dirty="0" smtClean="0">
              <a:solidFill>
                <a:srgbClr val="333333"/>
              </a:solidFill>
              <a:latin typeface="Roboto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 </a:t>
            </a:r>
            <a:r>
              <a:rPr lang="en-US" dirty="0">
                <a:solidFill>
                  <a:srgbClr val="333333"/>
                </a:solidFill>
                <a:latin typeface="Roboto"/>
              </a:rPr>
              <a:t>It maintains all customer details, bus details, reservation details. In order to achieve the design, Imo Transport Company (ITC) was chosen </a:t>
            </a:r>
            <a:r>
              <a:rPr lang="en-US" dirty="0" smtClean="0">
                <a:solidFill>
                  <a:srgbClr val="333333"/>
                </a:solidFill>
                <a:latin typeface="Roboto"/>
              </a:rPr>
              <a:t>.</a:t>
            </a:r>
          </a:p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0690" y="1543792"/>
            <a:ext cx="739817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this project had many problems for bus bookings in online seats various problems occur </a:t>
            </a:r>
          </a:p>
          <a:p>
            <a:r>
              <a:rPr lang="en-US" dirty="0" smtClean="0"/>
              <a:t>In booking for example location </a:t>
            </a:r>
            <a:r>
              <a:rPr lang="en-US" dirty="0" err="1" smtClean="0"/>
              <a:t>problem,booking</a:t>
            </a:r>
            <a:r>
              <a:rPr lang="en-US" dirty="0" smtClean="0"/>
              <a:t> </a:t>
            </a:r>
            <a:r>
              <a:rPr lang="en-US" dirty="0" err="1" smtClean="0"/>
              <a:t>cancelled,etc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Customers might use this system to reserve a seat on a bus or book a seat on a plane.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system would also aid the owner in managing the coaches, staff, clients, services,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other aspects of the business.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45820" y="4764795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Cancellation proble</a:t>
            </a:r>
            <a:r>
              <a:rPr lang="en-US" dirty="0"/>
              <a:t>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544010" y="1244497"/>
            <a:ext cx="849581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444444"/>
                </a:solidFill>
                <a:latin typeface="Poppins"/>
              </a:rPr>
              <a:t> Online Bus Booking System cloud-based online software. This system would help customers to book a seat for their journey, book a bus. </a:t>
            </a:r>
            <a:endParaRPr lang="en-US" dirty="0" smtClean="0">
              <a:solidFill>
                <a:srgbClr val="444444"/>
              </a:solidFill>
              <a:latin typeface="Poppins"/>
            </a:endParaRPr>
          </a:p>
          <a:p>
            <a:pPr fontAlgn="base"/>
            <a:endParaRPr lang="en-US" dirty="0">
              <a:solidFill>
                <a:srgbClr val="444444"/>
              </a:solidFill>
              <a:latin typeface="Poppins"/>
            </a:endParaRPr>
          </a:p>
          <a:p>
            <a:pPr fontAlgn="base"/>
            <a:r>
              <a:rPr lang="en-US" dirty="0" smtClean="0">
                <a:solidFill>
                  <a:srgbClr val="444444"/>
                </a:solidFill>
                <a:latin typeface="Poppins"/>
              </a:rPr>
              <a:t>This </a:t>
            </a:r>
            <a:r>
              <a:rPr lang="en-US" dirty="0">
                <a:solidFill>
                  <a:srgbClr val="444444"/>
                </a:solidFill>
                <a:latin typeface="Poppins"/>
              </a:rPr>
              <a:t>system would also help the owner to manage the coaches, employees, clients, services, etc</a:t>
            </a:r>
            <a:r>
              <a:rPr lang="en-US" dirty="0" smtClean="0">
                <a:solidFill>
                  <a:srgbClr val="444444"/>
                </a:solidFill>
                <a:latin typeface="Poppins"/>
              </a:rPr>
              <a:t>.</a:t>
            </a:r>
          </a:p>
          <a:p>
            <a:pPr fontAlgn="base"/>
            <a:endParaRPr lang="en-US" dirty="0">
              <a:solidFill>
                <a:srgbClr val="444444"/>
              </a:solidFill>
              <a:latin typeface="Poppins"/>
            </a:endParaRPr>
          </a:p>
          <a:p>
            <a:pPr fontAlgn="base"/>
            <a:r>
              <a:rPr lang="en-US" dirty="0">
                <a:solidFill>
                  <a:srgbClr val="444444"/>
                </a:solidFill>
                <a:latin typeface="Poppins"/>
              </a:rPr>
              <a:t>Bus Reservation System will increase the booking process faster, convenient, and comfortable. Customers can book their desired seats</a:t>
            </a:r>
            <a:r>
              <a:rPr lang="en-US" dirty="0" smtClean="0">
                <a:solidFill>
                  <a:srgbClr val="444444"/>
                </a:solidFill>
                <a:latin typeface="Poppins"/>
              </a:rPr>
              <a:t>.</a:t>
            </a:r>
          </a:p>
          <a:p>
            <a:pPr fontAlgn="base"/>
            <a:endParaRPr lang="en-US" dirty="0">
              <a:solidFill>
                <a:srgbClr val="444444"/>
              </a:solidFill>
              <a:latin typeface="Poppins"/>
            </a:endParaRPr>
          </a:p>
          <a:p>
            <a:pPr fontAlgn="base"/>
            <a:r>
              <a:rPr lang="en-US" dirty="0" smtClean="0">
                <a:solidFill>
                  <a:srgbClr val="444444"/>
                </a:solidFill>
                <a:latin typeface="Poppins"/>
              </a:rPr>
              <a:t> </a:t>
            </a:r>
            <a:r>
              <a:rPr lang="en-US" dirty="0">
                <a:solidFill>
                  <a:srgbClr val="444444"/>
                </a:solidFill>
                <a:latin typeface="Poppins"/>
              </a:rPr>
              <a:t>They can check the availability of posts on a specific date</a:t>
            </a:r>
            <a:r>
              <a:rPr lang="en-US" dirty="0" smtClean="0">
                <a:solidFill>
                  <a:srgbClr val="444444"/>
                </a:solidFill>
                <a:latin typeface="Poppins"/>
              </a:rPr>
              <a:t>.</a:t>
            </a:r>
          </a:p>
          <a:p>
            <a:pPr fontAlgn="base"/>
            <a:endParaRPr lang="en-US" dirty="0">
              <a:solidFill>
                <a:srgbClr val="444444"/>
              </a:solidFill>
              <a:latin typeface="Poppins"/>
            </a:endParaRPr>
          </a:p>
          <a:p>
            <a:pPr fontAlgn="base"/>
            <a:r>
              <a:rPr lang="en-US" dirty="0" smtClean="0">
                <a:solidFill>
                  <a:srgbClr val="444444"/>
                </a:solidFill>
                <a:latin typeface="Poppins"/>
              </a:rPr>
              <a:t> </a:t>
            </a:r>
            <a:r>
              <a:rPr lang="en-US" dirty="0">
                <a:solidFill>
                  <a:srgbClr val="444444"/>
                </a:solidFill>
                <a:latin typeface="Poppins"/>
              </a:rPr>
              <a:t>The customer can check availability, book a ticket, or cancel a ticket 24X7</a:t>
            </a:r>
            <a:r>
              <a:rPr lang="en-US" dirty="0" smtClean="0">
                <a:solidFill>
                  <a:srgbClr val="444444"/>
                </a:solidFill>
                <a:latin typeface="Poppins"/>
              </a:rPr>
              <a:t>.</a:t>
            </a:r>
          </a:p>
          <a:p>
            <a:pPr fontAlgn="base"/>
            <a:endParaRPr lang="en-US" dirty="0">
              <a:solidFill>
                <a:srgbClr val="444444"/>
              </a:solidFill>
              <a:latin typeface="Poppins"/>
            </a:endParaRPr>
          </a:p>
          <a:p>
            <a:pPr fontAlgn="base"/>
            <a:r>
              <a:rPr lang="en-US" dirty="0" smtClean="0">
                <a:solidFill>
                  <a:srgbClr val="444444"/>
                </a:solidFill>
                <a:latin typeface="Poppins"/>
              </a:rPr>
              <a:t> </a:t>
            </a:r>
            <a:r>
              <a:rPr lang="en-US" dirty="0">
                <a:solidFill>
                  <a:srgbClr val="444444"/>
                </a:solidFill>
                <a:latin typeface="Poppins"/>
              </a:rPr>
              <a:t>The online system is available to use anytime. The user doesn’t require to visit any office.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8613" y="4727596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bookings and cancelation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solution to this problem is to create an online portal for buying bus ticket system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Customer</a:t>
            </a:r>
            <a:r>
              <a:rPr lang="en-US" dirty="0"/>
              <a:t> </a:t>
            </a:r>
            <a:r>
              <a:rPr lang="en-US" dirty="0" smtClean="0"/>
              <a:t>can</a:t>
            </a:r>
            <a:r>
              <a:rPr lang="en-US" dirty="0"/>
              <a:t> </a:t>
            </a:r>
            <a:r>
              <a:rPr lang="en-US" dirty="0" smtClean="0"/>
              <a:t>buy</a:t>
            </a:r>
            <a:r>
              <a:rPr lang="en-US" dirty="0"/>
              <a:t> the bus ticket over the Internet</a:t>
            </a:r>
            <a:r>
              <a:rPr lang="en-US" dirty="0" smtClean="0"/>
              <a:t>,</a:t>
            </a:r>
          </a:p>
          <a:p>
            <a:endParaRPr lang="en-US" dirty="0" smtClean="0"/>
          </a:p>
          <a:p>
            <a:r>
              <a:rPr lang="en-US" dirty="0"/>
              <a:t> 24 hours a </a:t>
            </a:r>
            <a:r>
              <a:rPr lang="en-US" dirty="0" smtClean="0"/>
              <a:t>day,</a:t>
            </a:r>
          </a:p>
          <a:p>
            <a:endParaRPr lang="en-US" dirty="0" smtClean="0"/>
          </a:p>
          <a:p>
            <a:r>
              <a:rPr lang="en-US" dirty="0"/>
              <a:t> </a:t>
            </a:r>
            <a:r>
              <a:rPr lang="en-US" dirty="0" smtClean="0"/>
              <a:t>7</a:t>
            </a:r>
            <a:r>
              <a:rPr lang="en-US" b="1" dirty="0" smtClean="0"/>
              <a:t>days</a:t>
            </a:r>
            <a:r>
              <a:rPr lang="en-US" dirty="0" smtClean="0"/>
              <a:t>a </a:t>
            </a:r>
            <a:r>
              <a:rPr lang="en-US" dirty="0"/>
              <a:t>week </a:t>
            </a:r>
            <a:r>
              <a:rPr lang="en-US" dirty="0" smtClean="0"/>
              <a:t>and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err="1"/>
              <a:t>busticket</a:t>
            </a:r>
            <a:r>
              <a:rPr lang="en-US" dirty="0"/>
              <a:t> can't be lost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stolen or left behind.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-172277" y="4448803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31" y="1463301"/>
            <a:ext cx="4048540" cy="22473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032" y="112481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06060"/>
                </a:solidFill>
                <a:latin typeface="Open Sans"/>
              </a:rPr>
              <a:t>A Bus Reservation System ERD is </a:t>
            </a:r>
            <a:r>
              <a:rPr lang="en-US" dirty="0" smtClean="0">
                <a:solidFill>
                  <a:srgbClr val="606060"/>
                </a:solidFill>
                <a:latin typeface="Open Sans"/>
              </a:rPr>
              <a:t>a</a:t>
            </a:r>
          </a:p>
          <a:p>
            <a:r>
              <a:rPr lang="en-US" dirty="0" smtClean="0">
                <a:solidFill>
                  <a:srgbClr val="606060"/>
                </a:solidFill>
                <a:latin typeface="Open Sans"/>
              </a:rPr>
              <a:t> </a:t>
            </a:r>
            <a:r>
              <a:rPr lang="en-US" dirty="0">
                <a:solidFill>
                  <a:srgbClr val="606060"/>
                </a:solidFill>
                <a:latin typeface="Open Sans"/>
              </a:rPr>
              <a:t>comprehensive database diagram illustrating the relationships between entities within a bus reservation system</a:t>
            </a:r>
            <a:r>
              <a:rPr lang="en-US" dirty="0" smtClean="0">
                <a:solidFill>
                  <a:srgbClr val="606060"/>
                </a:solidFill>
                <a:latin typeface="Open Sans"/>
              </a:rPr>
              <a:t>.</a:t>
            </a:r>
          </a:p>
          <a:p>
            <a:endParaRPr lang="en-US" dirty="0">
              <a:solidFill>
                <a:srgbClr val="606060"/>
              </a:solidFill>
              <a:latin typeface="Open Sans"/>
            </a:endParaRPr>
          </a:p>
          <a:p>
            <a:r>
              <a:rPr lang="en-US" dirty="0" smtClean="0">
                <a:solidFill>
                  <a:srgbClr val="606060"/>
                </a:solidFill>
                <a:latin typeface="Open Sans"/>
              </a:rPr>
              <a:t> </a:t>
            </a:r>
            <a:r>
              <a:rPr lang="en-US" dirty="0">
                <a:solidFill>
                  <a:srgbClr val="606060"/>
                </a:solidFill>
                <a:latin typeface="Open Sans"/>
              </a:rPr>
              <a:t>This ERD can be used for software design and development, helping developers create structured and efficient software</a:t>
            </a:r>
            <a:r>
              <a:rPr lang="en-US" dirty="0" smtClean="0">
                <a:solidFill>
                  <a:srgbClr val="606060"/>
                </a:solidFill>
                <a:latin typeface="Open Sans"/>
              </a:rPr>
              <a:t>.</a:t>
            </a:r>
          </a:p>
          <a:p>
            <a:endParaRPr lang="en-US" dirty="0">
              <a:solidFill>
                <a:srgbClr val="606060"/>
              </a:solidFill>
              <a:latin typeface="Open Sans"/>
            </a:endParaRPr>
          </a:p>
          <a:p>
            <a:r>
              <a:rPr lang="en-US" dirty="0" smtClean="0">
                <a:solidFill>
                  <a:srgbClr val="606060"/>
                </a:solidFill>
                <a:latin typeface="Open Sans"/>
              </a:rPr>
              <a:t> </a:t>
            </a:r>
            <a:r>
              <a:rPr lang="en-US" dirty="0">
                <a:solidFill>
                  <a:srgbClr val="606060"/>
                </a:solidFill>
                <a:latin typeface="Open Sans"/>
              </a:rPr>
              <a:t>It depicts the various entities such as buses, passengers, routes, and ticket reservations</a:t>
            </a:r>
            <a:r>
              <a:rPr lang="en-US" dirty="0" smtClean="0">
                <a:solidFill>
                  <a:srgbClr val="606060"/>
                </a:solidFill>
                <a:latin typeface="Open Sans"/>
              </a:rPr>
              <a:t>.</a:t>
            </a:r>
          </a:p>
          <a:p>
            <a:endParaRPr lang="en-US" dirty="0">
              <a:solidFill>
                <a:srgbClr val="606060"/>
              </a:solidFill>
              <a:latin typeface="Open Sans"/>
            </a:endParaRPr>
          </a:p>
          <a:p>
            <a:r>
              <a:rPr lang="en-US" dirty="0" smtClean="0">
                <a:solidFill>
                  <a:srgbClr val="606060"/>
                </a:solidFill>
                <a:latin typeface="Open Sans"/>
              </a:rPr>
              <a:t> </a:t>
            </a:r>
            <a:r>
              <a:rPr lang="en-US" dirty="0">
                <a:solidFill>
                  <a:srgbClr val="606060"/>
                </a:solidFill>
                <a:latin typeface="Open Sans"/>
              </a:rPr>
              <a:t>It also shows the various relationships among these entities, such as how a passenger can book a ticket or how buses are related to a particular route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6" y="1163256"/>
            <a:ext cx="7647768" cy="34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c0fa2617-96bd-425d-8578-e93563fe37c5"/>
    <ds:schemaRef ds:uri="9162bd5b-4ed9-4da3-b376-05204580ba3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470</Words>
  <Application>Microsoft Office PowerPoint</Application>
  <PresentationFormat>On-screen Show (16:9)</PresentationFormat>
  <Paragraphs>110</Paragraphs>
  <Slides>16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Calibri</vt:lpstr>
      <vt:lpstr>LiberationSerif_19_7</vt:lpstr>
      <vt:lpstr>Open Sans</vt:lpstr>
      <vt:lpstr>Poppins</vt:lpstr>
      <vt:lpstr>Roboto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LOGIN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KARTHIK</cp:lastModifiedBy>
  <cp:revision>16</cp:revision>
  <dcterms:modified xsi:type="dcterms:W3CDTF">2024-04-09T03:12:50Z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